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7" r:id="rId3"/>
    <p:sldId id="263" r:id="rId4"/>
    <p:sldId id="259" r:id="rId5"/>
    <p:sldId id="2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3F7FD"/>
    <a:srgbClr val="DDEBF6"/>
    <a:srgbClr val="F6F9FE"/>
    <a:srgbClr val="D5E6F5"/>
    <a:srgbClr val="D0DEEC"/>
    <a:srgbClr val="CBDCEB"/>
    <a:srgbClr val="E1ECF6"/>
    <a:srgbClr val="D2E3F4"/>
    <a:srgbClr val="DC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3933" autoAdjust="0"/>
  </p:normalViewPr>
  <p:slideViewPr>
    <p:cSldViewPr snapToGrid="0">
      <p:cViewPr varScale="1">
        <p:scale>
          <a:sx n="108" d="100"/>
          <a:sy n="108" d="100"/>
        </p:scale>
        <p:origin x="70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D4AD8-C334-410B-BFEF-17D074FEB7E4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76D64-F49C-494C-9D70-20E86F04EE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93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D9709-239E-4357-85A7-15781688B9F5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3FB47-456F-42B5-AAAC-D90E31AC4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27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3FB47-456F-42B5-AAAC-D90E31AC40B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09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06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59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4392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43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21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346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89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19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642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643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0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374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495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682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B6223C-0DB3-4AC3-AFD4-EF9193493528}" type="datetimeFigureOut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2021/3/10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330EE-AA8F-4AA3-B0D0-98D569A0D9FE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54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80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47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41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15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20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5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B6223C-0DB3-4AC3-AFD4-EF9193493528}" type="datetimeFigureOut">
              <a:rPr lang="zh-CN" altLang="en-US" smtClean="0"/>
              <a:t>2021/3/10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3330EE-AA8F-4AA3-B0D0-98D569A0D9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35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6000">
              <a:srgbClr val="DDEBF6"/>
            </a:gs>
            <a:gs pos="56000">
              <a:srgbClr val="F6F9FE"/>
            </a:gs>
            <a:gs pos="100000">
              <a:srgbClr val="D2E3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0618226" y="0"/>
            <a:ext cx="1916088" cy="1248286"/>
            <a:chOff x="3387432" y="2002159"/>
            <a:chExt cx="1916088" cy="1248286"/>
          </a:xfrm>
        </p:grpSpPr>
        <p:pic>
          <p:nvPicPr>
            <p:cNvPr id="8" name="图片 2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793" y="2002159"/>
              <a:ext cx="924748" cy="848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55"/>
            <p:cNvSpPr txBox="1">
              <a:spLocks noChangeArrowheads="1"/>
            </p:cNvSpPr>
            <p:nvPr/>
          </p:nvSpPr>
          <p:spPr bwMode="auto">
            <a:xfrm>
              <a:off x="3387432" y="2850335"/>
              <a:ext cx="19160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ICEMPE</a:t>
              </a:r>
              <a:r>
                <a:rPr lang="en-US" altLang="zh-CN" dirty="0"/>
                <a:t> </a:t>
              </a:r>
              <a:r>
                <a:rPr lang="en-US" altLang="zh-CN" sz="2000" dirty="0">
                  <a:solidFill>
                    <a:srgbClr val="D0413D"/>
                  </a:solidFill>
                  <a:latin typeface="Stencil" panose="040409050D0802020404" pitchFamily="82" charset="0"/>
                </a:rPr>
                <a:t>2021</a:t>
              </a:r>
              <a:endParaRPr lang="zh-CN" altLang="en-US" sz="2000" dirty="0">
                <a:solidFill>
                  <a:srgbClr val="D0413D"/>
                </a:solidFill>
                <a:latin typeface="Stencil" panose="040409050D0802020404" pitchFamily="82" charset="0"/>
              </a:endParaRPr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0" y="5351489"/>
            <a:ext cx="12192000" cy="1506511"/>
          </a:xfrm>
          <a:prstGeom prst="rect">
            <a:avLst/>
          </a:prstGeom>
          <a:blipFill dpi="0" rotWithShape="1">
            <a:blip r:embed="rId14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30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6000">
              <a:srgbClr val="DDEBF6"/>
            </a:gs>
            <a:gs pos="56000">
              <a:srgbClr val="F6F9FE"/>
            </a:gs>
            <a:gs pos="100000">
              <a:srgbClr val="D2E3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0618226" y="0"/>
            <a:ext cx="1916088" cy="1248286"/>
            <a:chOff x="3387432" y="2002159"/>
            <a:chExt cx="1916088" cy="1248286"/>
          </a:xfrm>
        </p:grpSpPr>
        <p:pic>
          <p:nvPicPr>
            <p:cNvPr id="8" name="图片 2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793" y="2002159"/>
              <a:ext cx="924748" cy="848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55"/>
            <p:cNvSpPr txBox="1">
              <a:spLocks noChangeArrowheads="1"/>
            </p:cNvSpPr>
            <p:nvPr/>
          </p:nvSpPr>
          <p:spPr bwMode="auto">
            <a:xfrm>
              <a:off x="3387432" y="2850335"/>
              <a:ext cx="19160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ICEMPE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0413D"/>
                  </a:solidFill>
                  <a:effectLst/>
                  <a:uLnTx/>
                  <a:uFillTx/>
                  <a:latin typeface="Stencil" panose="040409050D0802020404" pitchFamily="82" charset="0"/>
                  <a:ea typeface="等线" panose="02010600030101010101" pitchFamily="2" charset="-122"/>
                  <a:cs typeface="+mn-cs"/>
                </a:rPr>
                <a:t>2021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0413D"/>
                </a:solidFill>
                <a:effectLst/>
                <a:uLnTx/>
                <a:uFillTx/>
                <a:latin typeface="Stencil" panose="040409050D0802020404" pitchFamily="82" charset="0"/>
                <a:ea typeface="等线" panose="02010600030101010101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82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ojian2016@cqu.edu.c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5351489"/>
            <a:ext cx="12192000" cy="1506511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 Box 4"/>
          <p:cNvSpPr>
            <a:spLocks noChangeArrowheads="1"/>
          </p:cNvSpPr>
          <p:nvPr/>
        </p:nvSpPr>
        <p:spPr bwMode="auto">
          <a:xfrm>
            <a:off x="586597" y="1569658"/>
            <a:ext cx="10498346" cy="200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2700" marR="6350" indent="535940" algn="ctr">
              <a:lnSpc>
                <a:spcPct val="107000"/>
              </a:lnSpc>
            </a:pPr>
            <a:r>
              <a:rPr lang="en-US" altLang="zh-CN" sz="4000" dirty="0" smtClean="0">
                <a:solidFill>
                  <a:srgbClr val="374080"/>
                </a:solidFill>
                <a:latin typeface="Arial" charset="0"/>
                <a:cs typeface="Arial" charset="0"/>
              </a:rPr>
              <a:t>2021 3</a:t>
            </a:r>
            <a:r>
              <a:rPr lang="en-US" altLang="zh-CN" sz="4000" baseline="30000" dirty="0">
                <a:solidFill>
                  <a:srgbClr val="374080"/>
                </a:solidFill>
                <a:latin typeface="Arial" charset="0"/>
                <a:cs typeface="Arial" charset="0"/>
              </a:rPr>
              <a:t>r</a:t>
            </a:r>
            <a:r>
              <a:rPr lang="en-US" altLang="zh-CN" sz="4000" baseline="30000" dirty="0" smtClean="0">
                <a:solidFill>
                  <a:srgbClr val="374080"/>
                </a:solidFill>
                <a:latin typeface="Arial" charset="0"/>
                <a:cs typeface="Arial" charset="0"/>
              </a:rPr>
              <a:t>d</a:t>
            </a:r>
            <a:r>
              <a:rPr lang="en-US" altLang="zh-CN" sz="4000" dirty="0" smtClean="0">
                <a:solidFill>
                  <a:srgbClr val="374080"/>
                </a:solidFill>
                <a:latin typeface="Arial" charset="0"/>
                <a:cs typeface="Arial" charset="0"/>
              </a:rPr>
              <a:t> </a:t>
            </a:r>
            <a:r>
              <a:rPr lang="en-US" altLang="zh-CN" sz="4000" dirty="0">
                <a:solidFill>
                  <a:srgbClr val="374080"/>
                </a:solidFill>
                <a:latin typeface="Arial" charset="0"/>
                <a:cs typeface="Arial" charset="0"/>
              </a:rPr>
              <a:t>International Conference on</a:t>
            </a:r>
          </a:p>
          <a:p>
            <a:pPr marL="12700" marR="6350" indent="535940" algn="ctr">
              <a:lnSpc>
                <a:spcPct val="107000"/>
              </a:lnSpc>
            </a:pPr>
            <a:r>
              <a:rPr lang="en-US" altLang="zh-CN" sz="4000" dirty="0">
                <a:solidFill>
                  <a:srgbClr val="374080"/>
                </a:solidFill>
                <a:latin typeface="Arial" charset="0"/>
                <a:cs typeface="Arial" charset="0"/>
              </a:rPr>
              <a:t>Electrical Materials and Power Equipment</a:t>
            </a:r>
            <a:endParaRPr lang="zh-CN" altLang="en-US" sz="4000" dirty="0">
              <a:solidFill>
                <a:srgbClr val="374080"/>
              </a:solidFill>
            </a:endParaRPr>
          </a:p>
          <a:p>
            <a:pPr marL="12700" marR="6350" indent="535940" algn="ctr">
              <a:lnSpc>
                <a:spcPct val="107000"/>
              </a:lnSpc>
            </a:pPr>
            <a:endParaRPr lang="zh-CN" altLang="en-US" sz="3600" dirty="0">
              <a:solidFill>
                <a:srgbClr val="37408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08600" y="3149927"/>
            <a:ext cx="159843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2000" dirty="0">
                <a:solidFill>
                  <a:srgbClr val="374080"/>
                </a:solidFill>
                <a:latin typeface="Arial" charset="0"/>
                <a:cs typeface="Arial" charset="0"/>
              </a:rPr>
              <a:t>Name</a:t>
            </a:r>
            <a:endParaRPr lang="zh-CN" altLang="en-US" sz="2000" dirty="0">
              <a:solidFill>
                <a:srgbClr val="37408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70401" y="3643648"/>
            <a:ext cx="3213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rgbClr val="374080"/>
                </a:solidFill>
                <a:latin typeface="Arial" charset="0"/>
                <a:cs typeface="Arial" charset="0"/>
              </a:rPr>
              <a:t>Authors’ affiliations</a:t>
            </a:r>
            <a:endParaRPr lang="zh-CN" altLang="en-US" sz="2000" dirty="0">
              <a:latin typeface="Arial" charset="0"/>
              <a:cs typeface="Arial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711701" y="4186923"/>
            <a:ext cx="27240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rgbClr val="374080"/>
                </a:solidFill>
                <a:latin typeface="Arial" charset="0"/>
                <a:cs typeface="Arial" charset="0"/>
              </a:rPr>
              <a:t>ICEMPE </a:t>
            </a:r>
            <a:r>
              <a:rPr lang="en-US" altLang="zh-CN" sz="2000" dirty="0" smtClean="0">
                <a:solidFill>
                  <a:srgbClr val="374080"/>
                </a:solidFill>
                <a:latin typeface="Arial" charset="0"/>
                <a:cs typeface="Arial" charset="0"/>
              </a:rPr>
              <a:t>2021</a:t>
            </a:r>
            <a:endParaRPr lang="zh-CN" altLang="en-US" sz="2000" dirty="0">
              <a:solidFill>
                <a:srgbClr val="37408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73400" y="4642819"/>
            <a:ext cx="609600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algn="ctr">
              <a:lnSpc>
                <a:spcPct val="107000"/>
              </a:lnSpc>
            </a:pPr>
            <a:r>
              <a:rPr lang="en-US" altLang="zh-CN" sz="2000" dirty="0">
                <a:solidFill>
                  <a:srgbClr val="374080"/>
                </a:solidFill>
                <a:latin typeface="Arial" charset="0"/>
                <a:cs typeface="Arial" charset="0"/>
              </a:rPr>
              <a:t>April </a:t>
            </a:r>
            <a:r>
              <a:rPr lang="en-US" altLang="zh-CN" sz="2000" dirty="0" smtClean="0">
                <a:solidFill>
                  <a:srgbClr val="374080"/>
                </a:solidFill>
                <a:latin typeface="Arial" charset="0"/>
                <a:cs typeface="Arial" charset="0"/>
              </a:rPr>
              <a:t>11th </a:t>
            </a:r>
            <a:r>
              <a:rPr lang="en-US" altLang="zh-CN" sz="2000" dirty="0">
                <a:solidFill>
                  <a:srgbClr val="374080"/>
                </a:solidFill>
                <a:latin typeface="Arial" charset="0"/>
                <a:cs typeface="Arial" charset="0"/>
              </a:rPr>
              <a:t>- </a:t>
            </a:r>
            <a:r>
              <a:rPr lang="en-US" altLang="zh-CN" sz="2000" dirty="0" smtClean="0">
                <a:solidFill>
                  <a:srgbClr val="374080"/>
                </a:solidFill>
                <a:latin typeface="Arial" charset="0"/>
                <a:cs typeface="Arial" charset="0"/>
              </a:rPr>
              <a:t>15th</a:t>
            </a:r>
            <a:r>
              <a:rPr lang="en-US" altLang="zh-CN" sz="2000" dirty="0">
                <a:solidFill>
                  <a:srgbClr val="374080"/>
                </a:solidFill>
                <a:latin typeface="Arial" charset="0"/>
                <a:cs typeface="Arial" charset="0"/>
              </a:rPr>
              <a:t>, </a:t>
            </a:r>
            <a:r>
              <a:rPr lang="en-US" altLang="zh-CN" sz="2000" dirty="0" smtClean="0">
                <a:solidFill>
                  <a:srgbClr val="374080"/>
                </a:solidFill>
                <a:latin typeface="Arial" charset="0"/>
                <a:cs typeface="Arial" charset="0"/>
              </a:rPr>
              <a:t>2021   Chongqing, </a:t>
            </a:r>
            <a:r>
              <a:rPr lang="en-US" altLang="zh-CN" sz="2000" dirty="0">
                <a:solidFill>
                  <a:srgbClr val="374080"/>
                </a:solidFill>
                <a:latin typeface="Arial" charset="0"/>
                <a:cs typeface="Arial" charset="0"/>
              </a:rPr>
              <a:t>China</a:t>
            </a:r>
            <a:endParaRPr lang="zh-CN" altLang="en-US" sz="2000" dirty="0">
              <a:solidFill>
                <a:srgbClr val="37408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9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7014" y="1085520"/>
            <a:ext cx="10375786" cy="4439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Notice</a:t>
            </a:r>
            <a:endParaRPr lang="en-US" altLang="zh-CN" sz="2800" spc="-2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Please provide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personal photo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and 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profile 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in the first PPT page. </a:t>
            </a: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Personal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profile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 should be no more than 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200 words.</a:t>
            </a: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This information will be used in the oral session.</a:t>
            </a: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endParaRPr lang="en-US" altLang="zh-CN" sz="2800" dirty="0" smtClean="0">
              <a:ln w="22225">
                <a:noFill/>
                <a:prstDash val="solid"/>
              </a:ln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Please send your Oral PPT to 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  <a:hlinkClick r:id="rId2"/>
              </a:rPr>
              <a:t>haojian2016@cqu.edu.cn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 before 6 April 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2021</a:t>
            </a:r>
            <a:r>
              <a:rPr lang="zh-CN" altLang="en-US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（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Oral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-Paper </a:t>
            </a: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ID</a:t>
            </a:r>
            <a:r>
              <a:rPr lang="zh-CN" altLang="en-US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：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XXXX</a:t>
            </a:r>
            <a:r>
              <a:rPr lang="zh-CN" altLang="en-US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 ）</a:t>
            </a:r>
            <a:r>
              <a:rPr lang="en-US" altLang="zh-CN" sz="2800" dirty="0" smtClean="0">
                <a:ln w="22225">
                  <a:noFill/>
                  <a:prstDash val="solid"/>
                </a:ln>
                <a:solidFill>
                  <a:srgbClr val="0000FF"/>
                </a:solidFill>
                <a:latin typeface="Arial" charset="0"/>
                <a:cs typeface="Arial" charset="0"/>
              </a:rPr>
              <a:t>.</a:t>
            </a:r>
            <a:endParaRPr lang="en-US" altLang="zh-CN" sz="2800" b="1" dirty="0">
              <a:solidFill>
                <a:srgbClr val="0000FF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3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762000"/>
            <a:ext cx="8737600" cy="368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78755" y="1999919"/>
            <a:ext cx="10902950" cy="199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5" marR="9525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</a:pPr>
            <a:r>
              <a:rPr lang="en-US" altLang="zh-CN" sz="2800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Arial" charset="0"/>
                <a:cs typeface="Arial" charset="0"/>
              </a:rPr>
              <a:t>Notice</a:t>
            </a:r>
            <a:endParaRPr lang="en-US" altLang="zh-CN" sz="2800" spc="-2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71805" marR="9525" indent="-457200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spc="-20" dirty="0">
                <a:solidFill>
                  <a:srgbClr val="FF0000"/>
                </a:solidFill>
                <a:latin typeface="Arial" charset="0"/>
                <a:cs typeface="Arial" charset="0"/>
              </a:rPr>
              <a:t>When you make this file, please make sure that the size of each slide is 16:9.</a:t>
            </a:r>
          </a:p>
          <a:p>
            <a:pPr marL="471805" marR="9525" indent="-457200" algn="just">
              <a:lnSpc>
                <a:spcPct val="125000"/>
              </a:lnSpc>
              <a:spcBef>
                <a:spcPts val="275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AU" altLang="zh-CN" sz="2000" dirty="0">
                <a:solidFill>
                  <a:srgbClr val="FF0000"/>
                </a:solidFill>
                <a:latin typeface="Arial" charset="0"/>
                <a:cs typeface="Arial" charset="0"/>
              </a:rPr>
              <a:t>When you edit your PowerPoint file，please use the background we provided.As for the format of the text content, please edit it in your own way.</a:t>
            </a:r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>
          <a:xfrm>
            <a:off x="91171" y="6455328"/>
            <a:ext cx="2743200" cy="365125"/>
          </a:xfrm>
        </p:spPr>
        <p:txBody>
          <a:bodyPr/>
          <a:lstStyle/>
          <a:p>
            <a:fld id="{47029A03-2055-4B80-BEED-E09F9256DCA6}" type="datetime1">
              <a:rPr lang="zh-CN" altLang="en-US" smtClean="0"/>
              <a:t>2021/3/10</a:t>
            </a:fld>
            <a:endParaRPr lang="zh-CN" altLang="en-US" dirty="0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1734969" y="6455327"/>
            <a:ext cx="293473" cy="365125"/>
          </a:xfrm>
        </p:spPr>
        <p:txBody>
          <a:bodyPr/>
          <a:lstStyle/>
          <a:p>
            <a:fld id="{37858787-34C7-4DDB-BE4E-A7E476139C9E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9" name="页脚占位符 22"/>
          <p:cNvSpPr>
            <a:spLocks noGrp="1"/>
          </p:cNvSpPr>
          <p:nvPr>
            <p:ph type="ftr" sz="quarter" idx="11"/>
          </p:nvPr>
        </p:nvSpPr>
        <p:spPr>
          <a:xfrm>
            <a:off x="2604572" y="6455329"/>
            <a:ext cx="8094689" cy="365125"/>
          </a:xfrm>
        </p:spPr>
        <p:txBody>
          <a:bodyPr/>
          <a:lstStyle/>
          <a:p>
            <a:r>
              <a:rPr lang="en-US" altLang="zh-CN" dirty="0" smtClean="0"/>
              <a:t>2021 3</a:t>
            </a:r>
            <a:r>
              <a:rPr lang="en-US" altLang="zh-CN" dirty="0"/>
              <a:t>r</a:t>
            </a:r>
            <a:r>
              <a:rPr lang="en-US" altLang="zh-CN" dirty="0" smtClean="0"/>
              <a:t>d </a:t>
            </a:r>
            <a:r>
              <a:rPr lang="en-US" altLang="zh-CN" dirty="0"/>
              <a:t>International Conference on Electrical Materials and Power Equipment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204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>
          <a:xfrm>
            <a:off x="91171" y="6455328"/>
            <a:ext cx="2743200" cy="365125"/>
          </a:xfrm>
        </p:spPr>
        <p:txBody>
          <a:bodyPr/>
          <a:lstStyle/>
          <a:p>
            <a:fld id="{47029A03-2055-4B80-BEED-E09F9256DCA6}" type="datetime1">
              <a:rPr lang="zh-CN" altLang="en-US" smtClean="0"/>
              <a:t>2021/3/10</a:t>
            </a:fld>
            <a:endParaRPr lang="zh-CN" altLang="en-US" dirty="0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1734969" y="6455328"/>
            <a:ext cx="293473" cy="365125"/>
          </a:xfrm>
        </p:spPr>
        <p:txBody>
          <a:bodyPr/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6" name="页脚占位符 22"/>
          <p:cNvSpPr>
            <a:spLocks noGrp="1"/>
          </p:cNvSpPr>
          <p:nvPr>
            <p:ph type="ftr" sz="quarter" idx="11"/>
          </p:nvPr>
        </p:nvSpPr>
        <p:spPr>
          <a:xfrm>
            <a:off x="2604572" y="6455329"/>
            <a:ext cx="8094689" cy="365125"/>
          </a:xfrm>
        </p:spPr>
        <p:txBody>
          <a:bodyPr/>
          <a:lstStyle/>
          <a:p>
            <a:r>
              <a:rPr lang="en-US" altLang="zh-CN" dirty="0" smtClean="0"/>
              <a:t>2021 3</a:t>
            </a:r>
            <a:r>
              <a:rPr lang="en-US" altLang="zh-CN" dirty="0"/>
              <a:t>r</a:t>
            </a:r>
            <a:r>
              <a:rPr lang="en-US" altLang="zh-CN" dirty="0" smtClean="0"/>
              <a:t>d </a:t>
            </a:r>
            <a:r>
              <a:rPr lang="en-US" altLang="zh-CN" dirty="0"/>
              <a:t>International Conference on Electrical Materials and Power Equipment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447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147</Words>
  <Application>Microsoft Office PowerPoint</Application>
  <PresentationFormat>宽屏</PresentationFormat>
  <Paragraphs>22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Stencil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starwade</dc:creator>
  <cp:lastModifiedBy>PC</cp:lastModifiedBy>
  <cp:revision>11</cp:revision>
  <dcterms:created xsi:type="dcterms:W3CDTF">2021-03-09T06:26:56Z</dcterms:created>
  <dcterms:modified xsi:type="dcterms:W3CDTF">2021-03-10T01:45:08Z</dcterms:modified>
</cp:coreProperties>
</file>